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diagrams/_rels/data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14/10/2023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hyperlink" Target="https://creativecommons.org/faq/CC_License_Compatibility_Chart.png" TargetMode="Externa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hyperlink" Target="https://creativecommons.org/licenses/by/4.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faq/#can-i-combine-material-under-different-creative-commons-licenses-in-my-work" TargetMode="Externa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1045</TotalTime>
  <Words>662</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Quicksand</vt:lpstr>
      <vt:lpstr>Arial</vt:lpstr>
      <vt:lpstr>Quicksand SemiBold</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39</cp:revision>
  <dcterms:created xsi:type="dcterms:W3CDTF">2022-09-22T13:19:16Z</dcterms:created>
  <dcterms:modified xsi:type="dcterms:W3CDTF">2023-10-14T11:31:39Z</dcterms:modified>
  <cp:category/>
  <dc:identifier/>
  <cp:contentStatus/>
  <dc:language/>
  <cp:version/>
</cp:coreProperties>
</file>